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7C8C5-6CB3-4320-B575-BC69ABCF6C29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92E9-04E8-457D-9112-EFF18B250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</a:t>
            </a:r>
            <a:r>
              <a:rPr lang="ru-RU" sz="2400" b="1" i="1" dirty="0" smtClean="0">
                <a:solidFill>
                  <a:schemeClr val="bg1"/>
                </a:solidFill>
              </a:rPr>
              <a:t>ткрытое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занятие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по </a:t>
            </a:r>
            <a:r>
              <a:rPr lang="ru-RU" sz="2400" b="1" i="1" dirty="0">
                <a:solidFill>
                  <a:schemeClr val="bg1"/>
                </a:solidFill>
              </a:rPr>
              <a:t>развитию </a:t>
            </a:r>
            <a:r>
              <a:rPr lang="ru-RU" sz="2400" b="1" i="1" dirty="0" smtClean="0">
                <a:solidFill>
                  <a:schemeClr val="bg1"/>
                </a:solidFill>
              </a:rPr>
              <a:t>речи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в </a:t>
            </a:r>
            <a:r>
              <a:rPr lang="ru-RU" sz="2400" b="1" i="1" dirty="0">
                <a:solidFill>
                  <a:schemeClr val="bg1"/>
                </a:solidFill>
              </a:rPr>
              <a:t>средней группе </a:t>
            </a:r>
            <a:r>
              <a:rPr lang="ru-RU" sz="2400" i="1" dirty="0">
                <a:solidFill>
                  <a:schemeClr val="bg1"/>
                </a:solidFill>
              </a:rPr>
              <a:t/>
            </a:r>
            <a:br>
              <a:rPr lang="ru-RU" sz="2400" i="1" dirty="0">
                <a:solidFill>
                  <a:schemeClr val="bg1"/>
                </a:solidFill>
              </a:rPr>
            </a:b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8577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Выполнила воспитатель</a:t>
            </a:r>
          </a:p>
          <a:p>
            <a:pPr algn="r"/>
            <a:r>
              <a:rPr lang="ru-RU" sz="2400" i="1" dirty="0" err="1" smtClean="0">
                <a:solidFill>
                  <a:schemeClr val="bg1"/>
                </a:solidFill>
              </a:rPr>
              <a:t>Боринец</a:t>
            </a:r>
            <a:r>
              <a:rPr lang="ru-RU" sz="2400" i="1" dirty="0" smtClean="0">
                <a:solidFill>
                  <a:schemeClr val="bg1"/>
                </a:solidFill>
              </a:rPr>
              <a:t> В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  <a:r>
              <a:rPr lang="ru-RU" sz="2400" i="1" dirty="0" smtClean="0">
                <a:solidFill>
                  <a:schemeClr val="bg1"/>
                </a:solidFill>
              </a:rPr>
              <a:t>Е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060848"/>
            <a:ext cx="4572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На тему: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 «В </a:t>
            </a:r>
            <a:r>
              <a:rPr lang="ru-RU" sz="4400" b="1" i="1" dirty="0">
                <a:solidFill>
                  <a:schemeClr val="bg1"/>
                </a:solidFill>
              </a:rPr>
              <a:t>гости к Мухе </a:t>
            </a:r>
            <a:r>
              <a:rPr lang="ru-RU" sz="4400" b="1" i="1" dirty="0" smtClean="0">
                <a:solidFill>
                  <a:schemeClr val="bg1"/>
                </a:solidFill>
              </a:rPr>
              <a:t>– </a:t>
            </a:r>
            <a:r>
              <a:rPr lang="ru-RU" sz="4400" b="1" i="1" dirty="0">
                <a:solidFill>
                  <a:schemeClr val="bg1"/>
                </a:solidFill>
              </a:rPr>
              <a:t>цокотухе».</a:t>
            </a:r>
            <a:r>
              <a:rPr lang="ru-RU" sz="4400" i="1" dirty="0">
                <a:solidFill>
                  <a:schemeClr val="bg1"/>
                </a:solidFill>
              </a:rPr>
              <a:t/>
            </a:r>
            <a:br>
              <a:rPr lang="ru-RU" sz="4400" i="1" dirty="0">
                <a:solidFill>
                  <a:schemeClr val="bg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Муха</a:t>
            </a:r>
            <a:r>
              <a:rPr lang="ru-RU" i="1" dirty="0">
                <a:solidFill>
                  <a:schemeClr val="bg1"/>
                </a:solidFill>
              </a:rPr>
              <a:t>: я Муха - Цокотуха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Позолоченное брюхо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Я сегодня жду гостинца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Я сегодня именинница.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Я ходила на базар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И купила самовар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Угощу друзей чайком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Пусть приходят вечерком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У меня для гостей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Много вкусных сладостей.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(накрывает на стол)</a:t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ДОМ\Desktop\1003279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485778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44" y="285728"/>
            <a:ext cx="8057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Узнали лесные букашки и полетели к Мухе поздравлять её с праздником.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(Входят блоха и пчела)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ДОМ\Desktop\6506d59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157288"/>
            <a:ext cx="4762500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214290"/>
            <a:ext cx="44884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Здравствуй Муха - Цокотуха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Позолоченное брюхо!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Users\ДОМ\Desktop\61453273_cokotuha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600079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Пчела</a:t>
            </a:r>
            <a:r>
              <a:rPr lang="ru-RU" i="1" dirty="0">
                <a:solidFill>
                  <a:schemeClr val="bg1"/>
                </a:solidFill>
              </a:rPr>
              <a:t>: я соседка Пчела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Тебе меда принесла!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Ах, какой он чистый,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Сладкий и душистый.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(отдает мед)</a:t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ДОМ\Desktop\2OmCin3ce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919163"/>
            <a:ext cx="4838700" cy="501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Муха</a:t>
            </a:r>
            <a:r>
              <a:rPr lang="ru-RU" i="1" dirty="0">
                <a:solidFill>
                  <a:schemeClr val="bg1"/>
                </a:solidFill>
              </a:rPr>
              <a:t>: спасибо, спасибо мои дорогие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Садитесь за стол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Самовар готов!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C:\Users\ДОМ\Desktop\1292048342_31560340709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5926"/>
            <a:ext cx="5791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Блоха</a:t>
            </a:r>
            <a:r>
              <a:rPr lang="ru-RU" i="1" dirty="0">
                <a:solidFill>
                  <a:schemeClr val="bg1"/>
                </a:solidFill>
              </a:rPr>
              <a:t>: Ты прими от Блошки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Вот эти сапожки,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А сапожки не простые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В них застёжки золотые.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(отдает сапожки)</a:t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C:\Users\ДОМ\Desktop\cizmulite-din-cauciuc-ladybug-2-95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28725"/>
            <a:ext cx="4071966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Муха</a:t>
            </a:r>
            <a:r>
              <a:rPr lang="ru-RU" i="1" dirty="0">
                <a:solidFill>
                  <a:schemeClr val="bg1"/>
                </a:solidFill>
              </a:rPr>
              <a:t>: Спасибо, спасибо!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Сапожки на диво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Садитесь вот тут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Скоро гости придут.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(усаживает)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28674" name="Picture 2" descr="C:\Users\ДОМ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638" y="2143124"/>
            <a:ext cx="4329130" cy="3286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Вед</a:t>
            </a:r>
            <a:r>
              <a:rPr lang="ru-RU" i="1" dirty="0">
                <a:solidFill>
                  <a:schemeClr val="bg1"/>
                </a:solidFill>
              </a:rPr>
              <a:t>: Пришла к Мухе Бабочка – красавица поздравить с именинами.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(влетает бабочка)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Я бабочка – шалунья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Веселая летунья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Порхаю по полям,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По рощам, по лугам.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Прилетела в гости к вам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Поздравляю, поздравляю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Счастья, радости желаю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Вот вам цветочки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Собрала их на </a:t>
            </a:r>
            <a:r>
              <a:rPr lang="ru-RU" i="1" dirty="0" err="1">
                <a:solidFill>
                  <a:schemeClr val="bg1"/>
                </a:solidFill>
              </a:rPr>
              <a:t>лужочке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8" name="Picture 2" descr="C:\Users\ДОМ\Desktop\0_3a877_ed9f8b42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587" y="357166"/>
            <a:ext cx="6348413" cy="6348413"/>
          </a:xfrm>
          <a:prstGeom prst="rect">
            <a:avLst/>
          </a:prstGeom>
          <a:noFill/>
        </p:spPr>
      </p:pic>
      <p:pic>
        <p:nvPicPr>
          <p:cNvPr id="29699" name="Picture 3" descr="C:\Users\ДОМ\Desktop\491390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929198"/>
            <a:ext cx="1905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Муха</a:t>
            </a:r>
            <a:r>
              <a:rPr lang="ru-RU" dirty="0">
                <a:solidFill>
                  <a:schemeClr val="bg1"/>
                </a:solidFill>
              </a:rPr>
              <a:t>: Спасибо, спасибо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Букет красивый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Очаровательный, замечательный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Прошу за стол садиться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Чайку напиться.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2" name="Picture 2" descr="C:\Users\ДОМ\Desktop\9315796045dcb747e9dd2f0d3c05a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85992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Вед</a:t>
            </a:r>
            <a:r>
              <a:rPr lang="ru-RU" dirty="0">
                <a:solidFill>
                  <a:schemeClr val="bg1"/>
                </a:solidFill>
              </a:rPr>
              <a:t>: Вдруг, какой – то старичок паучок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Нашу Муху в уголок поволок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Хочет бедную убить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Цокотуху погубить.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(влетает паук и хватает Муху)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746" name="Picture 2" descr="C:\Users\ДОМ\Desktop\65257706_Muhacokotuha_4_razvorot_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71678"/>
            <a:ext cx="559593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Программное содержание: 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1.Познакомить детей с интересными историями из биографии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К. И. Чуковского. 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2.Закрепить название и содержание произведений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К. И. Чуковского.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3.Развивать эмоциональную выразительность речи, умение имитировать голоса и повадки героев произведений.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4.Воспитывать доброту, дружбу, умение приходить на взаимопомощь.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 </a:t>
            </a:r>
            <a:r>
              <a:rPr lang="ru-RU" b="1" i="1" dirty="0">
                <a:solidFill>
                  <a:schemeClr val="bg1"/>
                </a:solidFill>
              </a:rPr>
              <a:t>Муха</a:t>
            </a:r>
            <a:r>
              <a:rPr lang="ru-RU" i="1" dirty="0">
                <a:solidFill>
                  <a:schemeClr val="bg1"/>
                </a:solidFill>
              </a:rPr>
              <a:t>: Дорогие гости, помогите,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Паука злодея прогоните.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2770" name="Picture 2" descr="C:\Users\ДОМ\Desktop\124683926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28736"/>
            <a:ext cx="590550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Паук</a:t>
            </a:r>
            <a:r>
              <a:rPr lang="ru-RU" i="1" dirty="0">
                <a:solidFill>
                  <a:schemeClr val="bg1"/>
                </a:solidFill>
              </a:rPr>
              <a:t>: Я – злой паучище,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Длинные ручищи.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Я за Мухой – Цокотухой пришел.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4" name="Picture 2" descr="C:\Users\ДОМ\Desktop\muha.cokotuha.1960.avi.im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5857916" cy="4619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Вед</a:t>
            </a:r>
            <a:r>
              <a:rPr lang="ru-RU" i="1" dirty="0">
                <a:solidFill>
                  <a:schemeClr val="bg1"/>
                </a:solidFill>
              </a:rPr>
              <a:t>: Вдруг откуда – то летит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Маленький Комарик,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А в руке его горит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Маленький фонарик.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34818" name="Picture 2" descr="C:\Users\ДОМ\Desktop\комар-3284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3116"/>
            <a:ext cx="5715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Комар</a:t>
            </a:r>
            <a:r>
              <a:rPr lang="ru-RU" i="1" dirty="0">
                <a:solidFill>
                  <a:schemeClr val="bg1"/>
                </a:solidFill>
              </a:rPr>
              <a:t>: Я Комар – храбрец,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Удалой молодец.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Где Паук? Где злодей? 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Не боюсь его когтей.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(борется с Пауком, Паук прячется)</a:t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C:\Users\ДОМ\Desktop\cokotuha-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485778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Комар:</a:t>
            </a:r>
            <a:r>
              <a:rPr lang="ru-RU" i="1" dirty="0">
                <a:solidFill>
                  <a:schemeClr val="bg1"/>
                </a:solidFill>
              </a:rPr>
              <a:t> Я злодея победил, 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Я тебя освободил.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Муха</a:t>
            </a:r>
            <a:r>
              <a:rPr lang="ru-RU" i="1" dirty="0">
                <a:solidFill>
                  <a:schemeClr val="bg1"/>
                </a:solidFill>
              </a:rPr>
              <a:t>: Ты меня от смерти спас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Прилетел ты в добрый час.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(усаживает комара за стол)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6866" name="Picture 2" descr="C:\Users\ДОМ\Desktop\6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857232"/>
            <a:ext cx="3714776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Вед</a:t>
            </a:r>
            <a:r>
              <a:rPr lang="ru-RU" i="1" dirty="0">
                <a:solidFill>
                  <a:schemeClr val="bg1"/>
                </a:solidFill>
              </a:rPr>
              <a:t>: Вдруг из подворотни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Страшный великан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Рыжий и усатый таракан.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Таракан, таракан, </a:t>
            </a:r>
            <a:r>
              <a:rPr lang="ru-RU" i="1" dirty="0" err="1">
                <a:solidFill>
                  <a:schemeClr val="bg1"/>
                </a:solidFill>
              </a:rPr>
              <a:t>тараканище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(входит таракан, гости все прячутся)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Таракан</a:t>
            </a:r>
            <a:r>
              <a:rPr lang="ru-RU" i="1" dirty="0">
                <a:solidFill>
                  <a:schemeClr val="bg1"/>
                </a:solidFill>
              </a:rPr>
              <a:t>: Погодите, не спешите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Я вас мигом проглочу.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Проглочу, проглочу, не помилую,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Если не поиграете со мной.</a:t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Вед</a:t>
            </a:r>
            <a:r>
              <a:rPr lang="ru-RU" i="1" dirty="0">
                <a:solidFill>
                  <a:schemeClr val="bg1"/>
                </a:solidFill>
              </a:rPr>
              <a:t>: Ну что же, ребята, поможем ещё раз Мухе – Цокотухе и её гостям.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Таракан</a:t>
            </a:r>
            <a:r>
              <a:rPr lang="ru-RU" i="1" dirty="0">
                <a:solidFill>
                  <a:schemeClr val="bg1"/>
                </a:solidFill>
              </a:rPr>
              <a:t>: Ну, хорошо, слушайте внимательно. У меня в мешке находятся разные вещи. Вы должны мне сказать, из какой они сказки и прочитать отрывок из этих произведений.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(телефон, мыло, блюдце, калоша, термометр).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890" name="Picture 2" descr="C:\Users\ДОМ\Desktop\tele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1" y="285728"/>
            <a:ext cx="2786081" cy="2614622"/>
          </a:xfrm>
          <a:prstGeom prst="rect">
            <a:avLst/>
          </a:prstGeom>
          <a:noFill/>
        </p:spPr>
      </p:pic>
      <p:pic>
        <p:nvPicPr>
          <p:cNvPr id="37891" name="Picture 3" descr="C:\Users\ДОМ\Desktop\mylo2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86124"/>
            <a:ext cx="2563810" cy="2489200"/>
          </a:xfrm>
          <a:prstGeom prst="rect">
            <a:avLst/>
          </a:prstGeom>
          <a:noFill/>
        </p:spPr>
      </p:pic>
      <p:pic>
        <p:nvPicPr>
          <p:cNvPr id="37892" name="Picture 4" descr="C:\Users\ДОМ\Desktop\00049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2357454" cy="2071702"/>
          </a:xfrm>
          <a:prstGeom prst="rect">
            <a:avLst/>
          </a:prstGeom>
          <a:noFill/>
        </p:spPr>
      </p:pic>
      <p:pic>
        <p:nvPicPr>
          <p:cNvPr id="37893" name="Picture 5" descr="C:\Users\ДОМ\Desktop\IMG2492213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571744"/>
            <a:ext cx="1285884" cy="1000132"/>
          </a:xfrm>
          <a:prstGeom prst="rect">
            <a:avLst/>
          </a:prstGeom>
          <a:noFill/>
        </p:spPr>
      </p:pic>
      <p:pic>
        <p:nvPicPr>
          <p:cNvPr id="37894" name="Picture 6" descr="C:\Users\ДОМ\Desktop\the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2838" y="3929066"/>
            <a:ext cx="183832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Муха</a:t>
            </a:r>
            <a:r>
              <a:rPr lang="ru-RU" i="1" dirty="0">
                <a:solidFill>
                  <a:schemeClr val="bg1"/>
                </a:solidFill>
              </a:rPr>
              <a:t>: Прошу садиться за стол.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Ешьте, ешьте, не стесняйтесь,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Угощайтесь, угощайтесь.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Посмотрите, какие я испекла пироги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Тут и сливки и конфеты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И чего тут нету!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Мармеладки, шоколадки,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И орехи, и помадки.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(все пьют чай)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38914" name="Picture 2" descr="C:\Users\ДОМ\Desktop\f2acccb058ccd0ab87507654be3171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71744"/>
            <a:ext cx="3857652" cy="3000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Комар</a:t>
            </a:r>
            <a:r>
              <a:rPr lang="ru-RU" i="1" dirty="0">
                <a:solidFill>
                  <a:schemeClr val="bg1"/>
                </a:solidFill>
              </a:rPr>
              <a:t>: А теперь душа </a:t>
            </a:r>
            <a:r>
              <a:rPr lang="ru-RU" i="1" dirty="0" smtClean="0">
                <a:solidFill>
                  <a:schemeClr val="bg1"/>
                </a:solidFill>
              </a:rPr>
              <a:t>девица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Будем вместе веселиться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Вед</a:t>
            </a:r>
            <a:r>
              <a:rPr lang="ru-RU" i="1" dirty="0">
                <a:solidFill>
                  <a:schemeClr val="bg1"/>
                </a:solidFill>
              </a:rPr>
              <a:t>: Бом – </a:t>
            </a:r>
            <a:r>
              <a:rPr lang="ru-RU" i="1" dirty="0" err="1">
                <a:solidFill>
                  <a:schemeClr val="bg1"/>
                </a:solidFill>
              </a:rPr>
              <a:t>бом</a:t>
            </a:r>
            <a:r>
              <a:rPr lang="ru-RU" i="1" dirty="0">
                <a:solidFill>
                  <a:schemeClr val="bg1"/>
                </a:solidFill>
              </a:rPr>
              <a:t> – </a:t>
            </a:r>
            <a:r>
              <a:rPr lang="ru-RU" i="1" dirty="0" err="1">
                <a:solidFill>
                  <a:schemeClr val="bg1"/>
                </a:solidFill>
              </a:rPr>
              <a:t>бом</a:t>
            </a:r>
            <a:r>
              <a:rPr lang="ru-RU" i="1" dirty="0">
                <a:solidFill>
                  <a:schemeClr val="bg1"/>
                </a:solidFill>
              </a:rPr>
              <a:t> – </a:t>
            </a:r>
            <a:r>
              <a:rPr lang="ru-RU" i="1" dirty="0" err="1">
                <a:solidFill>
                  <a:schemeClr val="bg1"/>
                </a:solidFill>
              </a:rPr>
              <a:t>бом</a:t>
            </a:r>
            <a:r>
              <a:rPr lang="ru-RU" i="1" dirty="0" smtClean="0">
                <a:solidFill>
                  <a:schemeClr val="bg1"/>
                </a:solidFill>
              </a:rPr>
              <a:t>!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Пляшет муха с комаром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Веселится </a:t>
            </a:r>
            <a:r>
              <a:rPr lang="ru-RU" i="1" dirty="0" smtClean="0">
                <a:solidFill>
                  <a:schemeClr val="bg1"/>
                </a:solidFill>
              </a:rPr>
              <a:t>народ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Пляшет, песни </a:t>
            </a:r>
            <a:r>
              <a:rPr lang="ru-RU" i="1" dirty="0" smtClean="0">
                <a:solidFill>
                  <a:schemeClr val="bg1"/>
                </a:solidFill>
              </a:rPr>
              <a:t>поёт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Нынче Муха – Цокотуха именинница</a:t>
            </a:r>
            <a:r>
              <a:rPr lang="ru-RU" i="1" dirty="0" smtClean="0">
                <a:solidFill>
                  <a:schemeClr val="bg1"/>
                </a:solidFill>
              </a:rPr>
              <a:t>!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Всем спасибо за внимание, 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За задор и звонкий смех</a:t>
            </a:r>
            <a:r>
              <a:rPr lang="ru-RU" i="1" dirty="0" smtClean="0">
                <a:solidFill>
                  <a:schemeClr val="bg1"/>
                </a:solidFill>
              </a:rPr>
              <a:t>,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За азарт соревнования</a:t>
            </a:r>
            <a:r>
              <a:rPr lang="ru-RU" i="1" dirty="0" smtClean="0">
                <a:solidFill>
                  <a:schemeClr val="bg1"/>
                </a:solidFill>
              </a:rPr>
              <a:t>,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Обеспечивающий успех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Вот настал момент прощания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Будет краткой наша речь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Говорим мы “До свидания</a:t>
            </a:r>
            <a:r>
              <a:rPr lang="ru-RU" i="1" dirty="0" smtClean="0">
                <a:solidFill>
                  <a:schemeClr val="bg1"/>
                </a:solidFill>
              </a:rPr>
              <a:t>”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До счастливых новых встреч</a:t>
            </a:r>
          </a:p>
        </p:txBody>
      </p:sp>
      <p:pic>
        <p:nvPicPr>
          <p:cNvPr id="39938" name="Picture 2" descr="C:\Users\ДОМ\Desktop\image1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500306"/>
            <a:ext cx="4857768" cy="4171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Предварительная работа: 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Чтение произведений К.И. Чуковского и беседа по их содержанию.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Активизация словаря</a:t>
            </a:r>
            <a:r>
              <a:rPr lang="ru-RU" i="1" dirty="0">
                <a:solidFill>
                  <a:schemeClr val="bg1"/>
                </a:solidFill>
              </a:rPr>
              <a:t>: термометр, кочерга, ушат.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Ход занятия: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Ребята, мы много читали произведений Корнея Ивановича Чуковского. Родился Корней Иванович 125 лет назад в г. Санкт – </a:t>
            </a:r>
            <a:r>
              <a:rPr lang="ru-RU" i="1" dirty="0" smtClean="0">
                <a:solidFill>
                  <a:schemeClr val="bg1"/>
                </a:solidFill>
              </a:rPr>
              <a:t>Петербурге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62674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Для </a:t>
            </a:r>
            <a:r>
              <a:rPr lang="ru-RU" i="1" dirty="0">
                <a:solidFill>
                  <a:schemeClr val="bg1"/>
                </a:solidFill>
              </a:rPr>
              <a:t>детей </a:t>
            </a:r>
            <a:r>
              <a:rPr lang="ru-RU" i="1" dirty="0" smtClean="0">
                <a:solidFill>
                  <a:schemeClr val="bg1"/>
                </a:solidFill>
              </a:rPr>
              <a:t>Корней Иванович Чуковский стал </a:t>
            </a:r>
            <a:r>
              <a:rPr lang="ru-RU" i="1" dirty="0">
                <a:solidFill>
                  <a:schemeClr val="bg1"/>
                </a:solidFill>
              </a:rPr>
              <a:t>писать случайно. Однажды заболел маленький сын Корнея </a:t>
            </a:r>
            <a:r>
              <a:rPr lang="ru-RU" i="1" dirty="0" smtClean="0">
                <a:solidFill>
                  <a:schemeClr val="bg1"/>
                </a:solidFill>
              </a:rPr>
              <a:t>Ивановича он стал рассказывать ему </a:t>
            </a:r>
            <a:r>
              <a:rPr lang="ru-RU" i="1" dirty="0">
                <a:solidFill>
                  <a:schemeClr val="bg1"/>
                </a:solidFill>
              </a:rPr>
              <a:t>сказку про Крокодила </a:t>
            </a:r>
            <a:r>
              <a:rPr lang="ru-RU" i="1" dirty="0" err="1">
                <a:solidFill>
                  <a:schemeClr val="bg1"/>
                </a:solidFill>
              </a:rPr>
              <a:t>Крокодилыча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2050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00174"/>
            <a:ext cx="442915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>
                <a:solidFill>
                  <a:schemeClr val="bg1"/>
                </a:solidFill>
              </a:rPr>
              <a:t>А знаменитый &lt;&lt;</a:t>
            </a:r>
            <a:r>
              <a:rPr lang="ru-RU" i="1" dirty="0" err="1">
                <a:solidFill>
                  <a:schemeClr val="bg1"/>
                </a:solidFill>
              </a:rPr>
              <a:t>Мойдодыр</a:t>
            </a:r>
            <a:r>
              <a:rPr lang="ru-RU" i="1" dirty="0">
                <a:solidFill>
                  <a:schemeClr val="bg1"/>
                </a:solidFill>
              </a:rPr>
              <a:t>&gt;&gt; появился от того, что вдруг маленькая дочка заупрямилась и не захотела умываться. </a:t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ДОМ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4152900" cy="5205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chemeClr val="bg1"/>
                </a:solidFill>
              </a:rPr>
              <a:t>Его книги 100 лет дарят радость детям. Даже малыши не умеющие читать знают произведения Чуковского. В них происходят небылицы и чудеса. Его забавные, весёлые стихи можно распевать, пританцовывать, а сказки читать и с удовольствием перечитывать. Все знакомые писатели, друзья считали за честь подарить свои книги в библиотеку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К. И. Чуковского, которую создал для ребят в поселке </a:t>
            </a:r>
            <a:r>
              <a:rPr lang="ru-RU" i="1" dirty="0" err="1">
                <a:solidFill>
                  <a:schemeClr val="bg1"/>
                </a:solidFill>
              </a:rPr>
              <a:t>Переделкино</a:t>
            </a:r>
            <a:r>
              <a:rPr lang="ru-RU" i="1" dirty="0">
                <a:solidFill>
                  <a:schemeClr val="bg1"/>
                </a:solidFill>
              </a:rPr>
              <a:t>. Эта библиотека работает и сейчас. Книжек там собралось больше несколько тысяч. Мы тоже собрали небольшую библиотеку произведений К. И. Чуковского и с удовольствием читаем его книги.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А сегодня мы с вами встретимся с героями сказки дедушки Корнея 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«Муха –Цокотуха».Ведь сегодня у нас именины.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ДОМ\Desktop\2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14422"/>
            <a:ext cx="39624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Вед</a:t>
            </a:r>
            <a:r>
              <a:rPr lang="ru-RU" i="1" dirty="0">
                <a:solidFill>
                  <a:schemeClr val="bg1"/>
                </a:solidFill>
              </a:rPr>
              <a:t>. Муха – Цокотуха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Позолоченное брюхо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Муха по полю пошла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Муха денежку нашла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Пошла муха на базар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И купила самовар.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(влетает муха)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ДОМ\Desktop\1296215349_muha_cokotuha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928802"/>
            <a:ext cx="614366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243</Words>
  <Application>Microsoft Office PowerPoint</Application>
  <PresentationFormat>Экран (4:3)</PresentationFormat>
  <Paragraphs>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Открытое занятие по развитию речи в средней группе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развитию речи  в средней группе</dc:title>
  <dc:creator>ДОМ</dc:creator>
  <cp:lastModifiedBy>бозине                         </cp:lastModifiedBy>
  <cp:revision>14</cp:revision>
  <dcterms:created xsi:type="dcterms:W3CDTF">2013-04-09T17:14:18Z</dcterms:created>
  <dcterms:modified xsi:type="dcterms:W3CDTF">2013-04-16T09:56:25Z</dcterms:modified>
</cp:coreProperties>
</file>